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67" r:id="rId13"/>
    <p:sldId id="266" r:id="rId14"/>
    <p:sldId id="268" r:id="rId15"/>
    <p:sldId id="269" r:id="rId16"/>
    <p:sldId id="271" r:id="rId17"/>
    <p:sldId id="278" r:id="rId18"/>
    <p:sldId id="279" r:id="rId19"/>
    <p:sldId id="277" r:id="rId20"/>
    <p:sldId id="273" r:id="rId21"/>
    <p:sldId id="276" r:id="rId22"/>
    <p:sldId id="274" r:id="rId23"/>
    <p:sldId id="27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191" autoAdjust="0"/>
    <p:restoredTop sz="94660"/>
  </p:normalViewPr>
  <p:slideViewPr>
    <p:cSldViewPr snapToGrid="0">
      <p:cViewPr>
        <p:scale>
          <a:sx n="70" d="100"/>
          <a:sy n="70" d="100"/>
        </p:scale>
        <p:origin x="366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3E59F-353C-42E3-B786-4E3D3F195002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4DA14-1380-420B-B8E2-95125AA7124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323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3E59F-353C-42E3-B786-4E3D3F195002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4DA14-1380-420B-B8E2-95125AA7124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68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3E59F-353C-42E3-B786-4E3D3F195002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4DA14-1380-420B-B8E2-95125AA71243}" type="slidenum">
              <a:rPr lang="en-US" smtClean="0"/>
              <a:t>‹Nº›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91158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3E59F-353C-42E3-B786-4E3D3F195002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4DA14-1380-420B-B8E2-95125AA7124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785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3E59F-353C-42E3-B786-4E3D3F195002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4DA14-1380-420B-B8E2-95125AA71243}" type="slidenum">
              <a:rPr lang="en-US" smtClean="0"/>
              <a:t>‹Nº›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3805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3E59F-353C-42E3-B786-4E3D3F195002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4DA14-1380-420B-B8E2-95125AA7124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429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3E59F-353C-42E3-B786-4E3D3F195002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4DA14-1380-420B-B8E2-95125AA7124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3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3E59F-353C-42E3-B786-4E3D3F195002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4DA14-1380-420B-B8E2-95125AA7124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3E59F-353C-42E3-B786-4E3D3F195002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4DA14-1380-420B-B8E2-95125AA7124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771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3E59F-353C-42E3-B786-4E3D3F195002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4DA14-1380-420B-B8E2-95125AA7124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451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3E59F-353C-42E3-B786-4E3D3F195002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4DA14-1380-420B-B8E2-95125AA7124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676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3E59F-353C-42E3-B786-4E3D3F195002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4DA14-1380-420B-B8E2-95125AA7124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95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3E59F-353C-42E3-B786-4E3D3F195002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4DA14-1380-420B-B8E2-95125AA7124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002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3E59F-353C-42E3-B786-4E3D3F195002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4DA14-1380-420B-B8E2-95125AA7124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37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3E59F-353C-42E3-B786-4E3D3F195002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4DA14-1380-420B-B8E2-95125AA7124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79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3E59F-353C-42E3-B786-4E3D3F195002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4DA14-1380-420B-B8E2-95125AA7124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659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3E59F-353C-42E3-B786-4E3D3F195002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CA34DA14-1380-420B-B8E2-95125AA7124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123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6.gif"/><Relationship Id="rId3" Type="http://schemas.openxmlformats.org/officeDocument/2006/relationships/image" Target="../media/image16.jpg"/><Relationship Id="rId7" Type="http://schemas.openxmlformats.org/officeDocument/2006/relationships/image" Target="../media/image12.png"/><Relationship Id="rId12" Type="http://schemas.openxmlformats.org/officeDocument/2006/relationships/image" Target="../media/image7.jpg"/><Relationship Id="rId2" Type="http://schemas.openxmlformats.org/officeDocument/2006/relationships/image" Target="../media/image17.jpe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11" Type="http://schemas.openxmlformats.org/officeDocument/2006/relationships/image" Target="../media/image20.png"/><Relationship Id="rId5" Type="http://schemas.openxmlformats.org/officeDocument/2006/relationships/image" Target="../media/image18.jpeg"/><Relationship Id="rId15" Type="http://schemas.openxmlformats.org/officeDocument/2006/relationships/image" Target="../media/image4.jpg"/><Relationship Id="rId10" Type="http://schemas.openxmlformats.org/officeDocument/2006/relationships/image" Target="../media/image9.gif"/><Relationship Id="rId4" Type="http://schemas.openxmlformats.org/officeDocument/2006/relationships/image" Target="../media/image15.jpg"/><Relationship Id="rId9" Type="http://schemas.openxmlformats.org/officeDocument/2006/relationships/image" Target="../media/image10.gif"/><Relationship Id="rId1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6.gif"/><Relationship Id="rId3" Type="http://schemas.openxmlformats.org/officeDocument/2006/relationships/image" Target="../media/image16.jpg"/><Relationship Id="rId7" Type="http://schemas.openxmlformats.org/officeDocument/2006/relationships/image" Target="../media/image12.png"/><Relationship Id="rId12" Type="http://schemas.openxmlformats.org/officeDocument/2006/relationships/image" Target="../media/image7.jpg"/><Relationship Id="rId2" Type="http://schemas.openxmlformats.org/officeDocument/2006/relationships/image" Target="../media/image17.jpe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11" Type="http://schemas.openxmlformats.org/officeDocument/2006/relationships/image" Target="../media/image20.png"/><Relationship Id="rId5" Type="http://schemas.openxmlformats.org/officeDocument/2006/relationships/image" Target="../media/image18.jpeg"/><Relationship Id="rId15" Type="http://schemas.openxmlformats.org/officeDocument/2006/relationships/image" Target="../media/image4.jpg"/><Relationship Id="rId10" Type="http://schemas.openxmlformats.org/officeDocument/2006/relationships/image" Target="../media/image9.gif"/><Relationship Id="rId4" Type="http://schemas.openxmlformats.org/officeDocument/2006/relationships/image" Target="../media/image15.jpg"/><Relationship Id="rId9" Type="http://schemas.openxmlformats.org/officeDocument/2006/relationships/image" Target="../media/image10.gif"/><Relationship Id="rId1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66422" y="412124"/>
            <a:ext cx="9144000" cy="1055240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WHERE</a:t>
            </a:r>
            <a:r>
              <a:rPr lang="en-US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ARE YOU </a:t>
            </a:r>
            <a:r>
              <a:rPr lang="en-US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FROM?</a:t>
            </a:r>
            <a:endParaRPr lang="en-US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71" y="1362861"/>
            <a:ext cx="10283902" cy="5105483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530548" y="5413104"/>
            <a:ext cx="9144000" cy="10552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E.T. RODER HUINCHO ROJAS</a:t>
            </a:r>
            <a:endParaRPr lang="en-US" sz="2000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24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200" b="1" dirty="0" smtClean="0">
                <a:solidFill>
                  <a:srgbClr val="0070C0"/>
                </a:solidFill>
                <a:latin typeface="Forte" panose="03060902040502070203" pitchFamily="66" charset="0"/>
              </a:rPr>
              <a:t>FRANCE</a:t>
            </a:r>
            <a:r>
              <a:rPr lang="en-US" dirty="0" smtClean="0"/>
              <a:t>				</a:t>
            </a:r>
            <a:r>
              <a:rPr lang="en-US" sz="7200" b="1" dirty="0" smtClean="0">
                <a:solidFill>
                  <a:srgbClr val="FF0000"/>
                </a:solidFill>
                <a:latin typeface="Futura Md BT" panose="020B0602020204020303" pitchFamily="34" charset="0"/>
              </a:rPr>
              <a:t>FRENCH</a:t>
            </a:r>
            <a:endParaRPr lang="en-US" b="1" dirty="0">
              <a:solidFill>
                <a:srgbClr val="FF0000"/>
              </a:solidFill>
              <a:latin typeface="Futura Md BT" panose="020B0602020204020303" pitchFamily="34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85" y="1930399"/>
            <a:ext cx="6548686" cy="4365791"/>
          </a:xfrm>
        </p:spPr>
      </p:pic>
    </p:spTree>
    <p:extLst>
      <p:ext uri="{BB962C8B-B14F-4D97-AF65-F5344CB8AC3E}">
        <p14:creationId xmlns:p14="http://schemas.microsoft.com/office/powerpoint/2010/main" val="382514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latin typeface="Impact" panose="020B0806030902050204" pitchFamily="34" charset="0"/>
              </a:rPr>
              <a:t>SPAIN</a:t>
            </a:r>
            <a:r>
              <a:rPr lang="en-US" dirty="0" smtClean="0"/>
              <a:t>		</a:t>
            </a:r>
            <a:r>
              <a:rPr lang="en-US" sz="5300" strike="sngStrike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Stout" panose="0202090407030B020401" pitchFamily="18" charset="0"/>
              </a:rPr>
              <a:t>SPANISH</a:t>
            </a:r>
            <a:endParaRPr lang="en-US" strike="sngStrike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Stout" panose="0202090407030B020401" pitchFamily="18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05" y="2056084"/>
            <a:ext cx="6376784" cy="4782588"/>
          </a:xfrm>
        </p:spPr>
      </p:pic>
    </p:spTree>
    <p:extLst>
      <p:ext uri="{BB962C8B-B14F-4D97-AF65-F5344CB8AC3E}">
        <p14:creationId xmlns:p14="http://schemas.microsoft.com/office/powerpoint/2010/main" val="303166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b="1" dirty="0" smtClean="0">
                <a:solidFill>
                  <a:srgbClr val="FF0000"/>
                </a:solidFill>
                <a:latin typeface="Magneto" panose="04030805050802020D02" pitchFamily="82" charset="0"/>
              </a:rPr>
              <a:t>GERMANY</a:t>
            </a:r>
            <a:r>
              <a:rPr lang="en-US" dirty="0" smtClean="0"/>
              <a:t>			</a:t>
            </a:r>
            <a:r>
              <a:rPr lang="en-US" sz="6600" b="1" dirty="0" smtClean="0">
                <a:latin typeface="Gill Sans Ultra Bold" panose="020B0A02020104020203" pitchFamily="34" charset="0"/>
              </a:rPr>
              <a:t>GERMAN</a:t>
            </a:r>
            <a:endParaRPr lang="en-US" b="1" dirty="0">
              <a:latin typeface="Gill Sans Ultra Bold" panose="020B0A02020104020203" pitchFamily="34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488" y="2160588"/>
            <a:ext cx="6469061" cy="3881437"/>
          </a:xfrm>
        </p:spPr>
      </p:pic>
    </p:spTree>
    <p:extLst>
      <p:ext uri="{BB962C8B-B14F-4D97-AF65-F5344CB8AC3E}">
        <p14:creationId xmlns:p14="http://schemas.microsoft.com/office/powerpoint/2010/main" val="89246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Lucida Console" panose="020B0609040504020204" pitchFamily="49" charset="0"/>
              </a:rPr>
              <a:t>AUSTRALIA</a:t>
            </a:r>
            <a:r>
              <a:rPr lang="en-US" dirty="0" smtClean="0"/>
              <a:t>		</a:t>
            </a:r>
            <a:r>
              <a:rPr lang="en-US" sz="5400" b="1" dirty="0" smtClean="0">
                <a:solidFill>
                  <a:srgbClr val="0070C0"/>
                </a:solidFill>
                <a:latin typeface="Rockwell Extra Bold" panose="02060903040505020403" pitchFamily="18" charset="0"/>
              </a:rPr>
              <a:t>AUSTRALIAN</a:t>
            </a:r>
            <a:endParaRPr lang="en-US" b="1" dirty="0">
              <a:solidFill>
                <a:srgbClr val="0070C0"/>
              </a:solidFill>
              <a:latin typeface="Rockwell Extra Bold" panose="02060903040505020403" pitchFamily="18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404" y="2160588"/>
            <a:ext cx="5817229" cy="3881437"/>
          </a:xfrm>
        </p:spPr>
      </p:pic>
    </p:spTree>
    <p:extLst>
      <p:ext uri="{BB962C8B-B14F-4D97-AF65-F5344CB8AC3E}">
        <p14:creationId xmlns:p14="http://schemas.microsoft.com/office/powerpoint/2010/main" val="163837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dirty="0" smtClean="0">
                <a:solidFill>
                  <a:srgbClr val="0070C0"/>
                </a:solidFill>
                <a:latin typeface="Goudy Stout" panose="0202090407030B020401" pitchFamily="18" charset="0"/>
              </a:rPr>
              <a:t>KOREA</a:t>
            </a:r>
            <a:r>
              <a:rPr lang="en-US" dirty="0" smtClean="0"/>
              <a:t>			</a:t>
            </a:r>
            <a:r>
              <a:rPr lang="en-US" sz="6600" b="1" dirty="0" smtClean="0">
                <a:solidFill>
                  <a:srgbClr val="FF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KOREAN</a:t>
            </a:r>
            <a:endParaRPr lang="en-US" b="1" dirty="0">
              <a:solidFill>
                <a:srgbClr val="FF0000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4" r="2018" b="1"/>
          <a:stretch/>
        </p:blipFill>
        <p:spPr>
          <a:xfrm>
            <a:off x="1474199" y="1541416"/>
            <a:ext cx="7473858" cy="4933063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439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latin typeface="Rockwell Extra Bold" panose="02060903040505020403" pitchFamily="18" charset="0"/>
              </a:rPr>
              <a:t>CHINA</a:t>
            </a:r>
            <a:r>
              <a:rPr lang="en-US" dirty="0" smtClean="0"/>
              <a:t>			</a:t>
            </a:r>
            <a:r>
              <a:rPr lang="en-US" sz="6600" b="1" dirty="0" smtClean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CHINESE</a:t>
            </a:r>
            <a:endParaRPr lang="en-US" b="1" dirty="0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213" y="1930399"/>
            <a:ext cx="6578077" cy="4385385"/>
          </a:xfrm>
        </p:spPr>
      </p:pic>
    </p:spTree>
    <p:extLst>
      <p:ext uri="{BB962C8B-B14F-4D97-AF65-F5344CB8AC3E}">
        <p14:creationId xmlns:p14="http://schemas.microsoft.com/office/powerpoint/2010/main" val="258089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Miriam" panose="020B0502050101010101" pitchFamily="34" charset="-79"/>
                <a:cs typeface="Miriam" panose="020B0502050101010101" pitchFamily="34" charset="-79"/>
              </a:rPr>
              <a:t>JAPAN</a:t>
            </a:r>
            <a:r>
              <a:rPr lang="en-US" dirty="0" smtClean="0"/>
              <a:t>			</a:t>
            </a:r>
            <a:r>
              <a:rPr lang="en-US" sz="8000" b="1" dirty="0" smtClean="0">
                <a:solidFill>
                  <a:srgbClr val="FF0000"/>
                </a:solidFill>
                <a:latin typeface="OCR-A BT" panose="020F0501020204020304" pitchFamily="34" charset="0"/>
              </a:rPr>
              <a:t>JAPANESE</a:t>
            </a:r>
            <a:endParaRPr lang="en-US" b="1" dirty="0">
              <a:solidFill>
                <a:srgbClr val="FF0000"/>
              </a:solidFill>
              <a:latin typeface="OCR-A BT" panose="020F0501020204020304" pitchFamily="34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00" y="1930400"/>
            <a:ext cx="6912813" cy="4608542"/>
          </a:xfrm>
        </p:spPr>
      </p:pic>
    </p:spTree>
    <p:extLst>
      <p:ext uri="{BB962C8B-B14F-4D97-AF65-F5344CB8AC3E}">
        <p14:creationId xmlns:p14="http://schemas.microsoft.com/office/powerpoint/2010/main" val="381991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72385" y="266475"/>
            <a:ext cx="3071706" cy="6382519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s-PE" dirty="0" smtClean="0"/>
              <a:t>UNITED STATES</a:t>
            </a:r>
          </a:p>
          <a:p>
            <a:pPr>
              <a:buFont typeface="+mj-lt"/>
              <a:buAutoNum type="arabicPeriod"/>
            </a:pPr>
            <a:r>
              <a:rPr lang="es-PE" dirty="0" smtClean="0"/>
              <a:t>PERU</a:t>
            </a:r>
          </a:p>
          <a:p>
            <a:pPr>
              <a:buFont typeface="+mj-lt"/>
              <a:buAutoNum type="arabicPeriod"/>
            </a:pPr>
            <a:r>
              <a:rPr lang="es-PE" dirty="0" smtClean="0"/>
              <a:t>BRAZIL</a:t>
            </a:r>
          </a:p>
          <a:p>
            <a:pPr>
              <a:buFont typeface="+mj-lt"/>
              <a:buAutoNum type="arabicPeriod"/>
            </a:pPr>
            <a:r>
              <a:rPr lang="es-PE" dirty="0" smtClean="0"/>
              <a:t>ARGENTINA</a:t>
            </a:r>
          </a:p>
          <a:p>
            <a:pPr>
              <a:buFont typeface="+mj-lt"/>
              <a:buAutoNum type="arabicPeriod"/>
            </a:pPr>
            <a:r>
              <a:rPr lang="es-PE" dirty="0" smtClean="0"/>
              <a:t>SPAIN</a:t>
            </a:r>
          </a:p>
          <a:p>
            <a:pPr>
              <a:buFont typeface="+mj-lt"/>
              <a:buAutoNum type="arabicPeriod"/>
            </a:pPr>
            <a:r>
              <a:rPr lang="es-PE" dirty="0" smtClean="0"/>
              <a:t>GERMANY</a:t>
            </a:r>
          </a:p>
          <a:p>
            <a:pPr>
              <a:buFont typeface="+mj-lt"/>
              <a:buAutoNum type="arabicPeriod"/>
            </a:pPr>
            <a:r>
              <a:rPr lang="es-PE" dirty="0" smtClean="0"/>
              <a:t>JAPAN</a:t>
            </a:r>
          </a:p>
          <a:p>
            <a:pPr>
              <a:buFont typeface="+mj-lt"/>
              <a:buAutoNum type="arabicPeriod"/>
            </a:pPr>
            <a:r>
              <a:rPr lang="es-PE" dirty="0" smtClean="0"/>
              <a:t>CHINA</a:t>
            </a:r>
          </a:p>
          <a:p>
            <a:pPr>
              <a:buFont typeface="+mj-lt"/>
              <a:buAutoNum type="arabicPeriod"/>
            </a:pPr>
            <a:r>
              <a:rPr lang="es-PE" dirty="0" smtClean="0"/>
              <a:t>COLOMBIAN</a:t>
            </a:r>
          </a:p>
          <a:p>
            <a:pPr>
              <a:buFont typeface="+mj-lt"/>
              <a:buAutoNum type="arabicPeriod"/>
            </a:pPr>
            <a:r>
              <a:rPr lang="es-PE" dirty="0" smtClean="0"/>
              <a:t>CHILEAN</a:t>
            </a:r>
          </a:p>
          <a:p>
            <a:pPr>
              <a:buFont typeface="+mj-lt"/>
              <a:buAutoNum type="arabicPeriod"/>
            </a:pPr>
            <a:r>
              <a:rPr lang="es-PE" dirty="0" smtClean="0"/>
              <a:t>MEXICO</a:t>
            </a:r>
          </a:p>
          <a:p>
            <a:pPr>
              <a:buFont typeface="+mj-lt"/>
              <a:buAutoNum type="arabicPeriod"/>
            </a:pPr>
            <a:r>
              <a:rPr lang="es-PE" dirty="0" smtClean="0"/>
              <a:t>CANADA</a:t>
            </a:r>
          </a:p>
          <a:p>
            <a:pPr>
              <a:buFont typeface="+mj-lt"/>
              <a:buAutoNum type="arabicPeriod"/>
            </a:pPr>
            <a:r>
              <a:rPr lang="es-PE" dirty="0" smtClean="0"/>
              <a:t>FRANCE</a:t>
            </a:r>
          </a:p>
          <a:p>
            <a:pPr>
              <a:buFont typeface="+mj-lt"/>
              <a:buAutoNum type="arabicPeriod"/>
            </a:pPr>
            <a:r>
              <a:rPr lang="es-PE" dirty="0" smtClean="0"/>
              <a:t>AUSTRALIAN</a:t>
            </a:r>
          </a:p>
          <a:p>
            <a:pPr>
              <a:buFont typeface="+mj-lt"/>
              <a:buAutoNum type="arabicPeriod"/>
            </a:pPr>
            <a:r>
              <a:rPr lang="es-PE" dirty="0" smtClean="0"/>
              <a:t>KOREA</a:t>
            </a:r>
            <a:endParaRPr lang="es-PE" dirty="0"/>
          </a:p>
        </p:txBody>
      </p:sp>
      <p:pic>
        <p:nvPicPr>
          <p:cNvPr id="4" name="Marcador de conteni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465" y="3596427"/>
            <a:ext cx="2340019" cy="1462512"/>
          </a:xfrm>
          <a:prstGeom prst="rect">
            <a:avLst/>
          </a:prstGeom>
        </p:spPr>
      </p:pic>
      <p:pic>
        <p:nvPicPr>
          <p:cNvPr id="5" name="Marcador de conteni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556" y="118434"/>
            <a:ext cx="2326097" cy="1550731"/>
          </a:xfrm>
          <a:prstGeom prst="rect">
            <a:avLst/>
          </a:prstGeom>
        </p:spPr>
      </p:pic>
      <p:pic>
        <p:nvPicPr>
          <p:cNvPr id="6" name="Marcador de contenido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222" y="154371"/>
            <a:ext cx="2347648" cy="1565099"/>
          </a:xfrm>
          <a:prstGeom prst="rect">
            <a:avLst/>
          </a:prstGeom>
        </p:spPr>
      </p:pic>
      <p:pic>
        <p:nvPicPr>
          <p:cNvPr id="7" name="Marcador de contenido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583" y="1840549"/>
            <a:ext cx="2426728" cy="1619189"/>
          </a:xfrm>
          <a:prstGeom prst="rect">
            <a:avLst/>
          </a:prstGeom>
        </p:spPr>
      </p:pic>
      <p:pic>
        <p:nvPicPr>
          <p:cNvPr id="8" name="Marcador de contenido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105" y="128546"/>
            <a:ext cx="2313242" cy="1540619"/>
          </a:xfrm>
          <a:prstGeom prst="rect">
            <a:avLst/>
          </a:prstGeom>
        </p:spPr>
      </p:pic>
      <p:pic>
        <p:nvPicPr>
          <p:cNvPr id="9" name="Marcador de contenido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787" y="3663074"/>
            <a:ext cx="2242544" cy="1345527"/>
          </a:xfrm>
          <a:prstGeom prst="rect">
            <a:avLst/>
          </a:prstGeom>
        </p:spPr>
      </p:pic>
      <p:pic>
        <p:nvPicPr>
          <p:cNvPr id="10" name="Marcador de contenido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110" y="5125386"/>
            <a:ext cx="2273285" cy="1704964"/>
          </a:xfrm>
          <a:prstGeom prst="rect">
            <a:avLst/>
          </a:prstGeom>
        </p:spPr>
      </p:pic>
      <p:pic>
        <p:nvPicPr>
          <p:cNvPr id="11" name="Marcador de contenido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852" y="1957868"/>
            <a:ext cx="2512041" cy="1674694"/>
          </a:xfrm>
          <a:prstGeom prst="rect">
            <a:avLst/>
          </a:prstGeom>
        </p:spPr>
      </p:pic>
      <p:pic>
        <p:nvPicPr>
          <p:cNvPr id="12" name="Marcador de contenido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782" y="1842248"/>
            <a:ext cx="2373142" cy="1394046"/>
          </a:xfrm>
          <a:prstGeom prst="rect">
            <a:avLst/>
          </a:prstGeom>
        </p:spPr>
      </p:pic>
      <p:pic>
        <p:nvPicPr>
          <p:cNvPr id="13" name="Marcador de contenido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447" y="3805645"/>
            <a:ext cx="2389658" cy="1365092"/>
          </a:xfrm>
          <a:prstGeom prst="rect">
            <a:avLst/>
          </a:prstGeom>
        </p:spPr>
      </p:pic>
      <p:pic>
        <p:nvPicPr>
          <p:cNvPr id="14" name="Marcador de contenido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639" y="3520081"/>
            <a:ext cx="2308285" cy="1538857"/>
          </a:xfrm>
          <a:prstGeom prst="rect">
            <a:avLst/>
          </a:prstGeom>
        </p:spPr>
      </p:pic>
      <p:pic>
        <p:nvPicPr>
          <p:cNvPr id="15" name="Marcador de contenido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605" y="5189958"/>
            <a:ext cx="2429842" cy="1619895"/>
          </a:xfrm>
          <a:prstGeom prst="rect">
            <a:avLst/>
          </a:prstGeom>
        </p:spPr>
      </p:pic>
      <p:pic>
        <p:nvPicPr>
          <p:cNvPr id="16" name="Marcador de contenido 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109" y="5282535"/>
            <a:ext cx="2483703" cy="1547815"/>
          </a:xfrm>
          <a:prstGeom prst="rect">
            <a:avLst/>
          </a:prstGeom>
        </p:spPr>
      </p:pic>
      <p:pic>
        <p:nvPicPr>
          <p:cNvPr id="17" name="Marcador de contenido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021" y="5196758"/>
            <a:ext cx="2077933" cy="1452236"/>
          </a:xfrm>
          <a:prstGeom prst="rect">
            <a:avLst/>
          </a:prstGeom>
        </p:spPr>
      </p:pic>
      <p:pic>
        <p:nvPicPr>
          <p:cNvPr id="18" name="Marcador de contenido 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080" y="1842248"/>
            <a:ext cx="2375337" cy="1456983"/>
          </a:xfrm>
          <a:prstGeom prst="rect">
            <a:avLst/>
          </a:prstGeom>
        </p:spPr>
      </p:pic>
      <p:sp>
        <p:nvSpPr>
          <p:cNvPr id="20" name="Elipse 19"/>
          <p:cNvSpPr/>
          <p:nvPr/>
        </p:nvSpPr>
        <p:spPr>
          <a:xfrm>
            <a:off x="9291994" y="604613"/>
            <a:ext cx="587798" cy="57837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1" name="Elipse 20"/>
          <p:cNvSpPr/>
          <p:nvPr/>
        </p:nvSpPr>
        <p:spPr>
          <a:xfrm>
            <a:off x="5470786" y="866337"/>
            <a:ext cx="587798" cy="57837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2" name="Elipse 21"/>
          <p:cNvSpPr/>
          <p:nvPr/>
        </p:nvSpPr>
        <p:spPr>
          <a:xfrm>
            <a:off x="3226726" y="2719056"/>
            <a:ext cx="587798" cy="57837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3" name="Elipse 22"/>
          <p:cNvSpPr/>
          <p:nvPr/>
        </p:nvSpPr>
        <p:spPr>
          <a:xfrm>
            <a:off x="3494360" y="4133366"/>
            <a:ext cx="587798" cy="57837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4" name="Elipse 23"/>
          <p:cNvSpPr/>
          <p:nvPr/>
        </p:nvSpPr>
        <p:spPr>
          <a:xfrm>
            <a:off x="3822459" y="5710719"/>
            <a:ext cx="587798" cy="57837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5" name="Elipse 24"/>
          <p:cNvSpPr/>
          <p:nvPr/>
        </p:nvSpPr>
        <p:spPr>
          <a:xfrm>
            <a:off x="4859018" y="5286889"/>
            <a:ext cx="587798" cy="57837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6" name="Elipse 25"/>
          <p:cNvSpPr/>
          <p:nvPr/>
        </p:nvSpPr>
        <p:spPr>
          <a:xfrm>
            <a:off x="6267934" y="4126461"/>
            <a:ext cx="587798" cy="57837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7" name="Elipse 26"/>
          <p:cNvSpPr/>
          <p:nvPr/>
        </p:nvSpPr>
        <p:spPr>
          <a:xfrm>
            <a:off x="9702328" y="2507987"/>
            <a:ext cx="587798" cy="57837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8" name="Elipse 27"/>
          <p:cNvSpPr/>
          <p:nvPr/>
        </p:nvSpPr>
        <p:spPr>
          <a:xfrm>
            <a:off x="8035973" y="896114"/>
            <a:ext cx="587798" cy="57837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9" name="Elipse 28"/>
          <p:cNvSpPr/>
          <p:nvPr/>
        </p:nvSpPr>
        <p:spPr>
          <a:xfrm>
            <a:off x="6267323" y="2368763"/>
            <a:ext cx="587798" cy="57837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0" name="Elipse 29"/>
          <p:cNvSpPr/>
          <p:nvPr/>
        </p:nvSpPr>
        <p:spPr>
          <a:xfrm>
            <a:off x="7147248" y="2443638"/>
            <a:ext cx="587798" cy="57837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1" name="Elipse 30"/>
          <p:cNvSpPr/>
          <p:nvPr/>
        </p:nvSpPr>
        <p:spPr>
          <a:xfrm>
            <a:off x="8900801" y="3879177"/>
            <a:ext cx="587798" cy="57837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2" name="Elipse 31"/>
          <p:cNvSpPr/>
          <p:nvPr/>
        </p:nvSpPr>
        <p:spPr>
          <a:xfrm>
            <a:off x="11298549" y="4382976"/>
            <a:ext cx="587798" cy="57837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3" name="Elipse 32"/>
          <p:cNvSpPr/>
          <p:nvPr/>
        </p:nvSpPr>
        <p:spPr>
          <a:xfrm>
            <a:off x="7412069" y="6070623"/>
            <a:ext cx="587798" cy="57837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4" name="Elipse 33"/>
          <p:cNvSpPr/>
          <p:nvPr/>
        </p:nvSpPr>
        <p:spPr>
          <a:xfrm>
            <a:off x="10221552" y="6251979"/>
            <a:ext cx="587798" cy="57837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099786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853" y="2472613"/>
            <a:ext cx="2340019" cy="1462512"/>
          </a:xfrm>
          <a:prstGeom prst="rect">
            <a:avLst/>
          </a:prstGeom>
        </p:spPr>
      </p:pic>
      <p:pic>
        <p:nvPicPr>
          <p:cNvPr id="5" name="Marcador de conteni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3" y="188150"/>
            <a:ext cx="2326097" cy="1550731"/>
          </a:xfrm>
          <a:prstGeom prst="rect">
            <a:avLst/>
          </a:prstGeom>
        </p:spPr>
      </p:pic>
      <p:pic>
        <p:nvPicPr>
          <p:cNvPr id="6" name="Marcador de contenido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635" y="158445"/>
            <a:ext cx="2347648" cy="1565099"/>
          </a:xfrm>
          <a:prstGeom prst="rect">
            <a:avLst/>
          </a:prstGeom>
        </p:spPr>
      </p:pic>
      <p:pic>
        <p:nvPicPr>
          <p:cNvPr id="7" name="Marcador de contenido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664" y="119692"/>
            <a:ext cx="2426728" cy="1619189"/>
          </a:xfrm>
          <a:prstGeom prst="rect">
            <a:avLst/>
          </a:prstGeom>
        </p:spPr>
      </p:pic>
      <p:pic>
        <p:nvPicPr>
          <p:cNvPr id="8" name="Marcador de contenido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163" y="91474"/>
            <a:ext cx="2313242" cy="1540619"/>
          </a:xfrm>
          <a:prstGeom prst="rect">
            <a:avLst/>
          </a:prstGeom>
        </p:spPr>
      </p:pic>
      <p:pic>
        <p:nvPicPr>
          <p:cNvPr id="9" name="Marcador de contenido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9" y="2545518"/>
            <a:ext cx="2242544" cy="1345527"/>
          </a:xfrm>
          <a:prstGeom prst="rect">
            <a:avLst/>
          </a:prstGeom>
        </p:spPr>
      </p:pic>
      <p:pic>
        <p:nvPicPr>
          <p:cNvPr id="10" name="Marcador de contenido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3" y="4571970"/>
            <a:ext cx="2273285" cy="1704964"/>
          </a:xfrm>
          <a:prstGeom prst="rect">
            <a:avLst/>
          </a:prstGeom>
        </p:spPr>
      </p:pic>
      <p:pic>
        <p:nvPicPr>
          <p:cNvPr id="11" name="Marcador de contenido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664" y="2380934"/>
            <a:ext cx="2512041" cy="1674694"/>
          </a:xfrm>
          <a:prstGeom prst="rect">
            <a:avLst/>
          </a:prstGeom>
        </p:spPr>
      </p:pic>
      <p:pic>
        <p:nvPicPr>
          <p:cNvPr id="12" name="Marcador de contenido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670" y="2496457"/>
            <a:ext cx="2373142" cy="1394046"/>
          </a:xfrm>
          <a:prstGeom prst="rect">
            <a:avLst/>
          </a:prstGeom>
        </p:spPr>
      </p:pic>
      <p:pic>
        <p:nvPicPr>
          <p:cNvPr id="13" name="Marcador de contenido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883" y="4629332"/>
            <a:ext cx="2389658" cy="1365092"/>
          </a:xfrm>
          <a:prstGeom prst="rect">
            <a:avLst/>
          </a:prstGeom>
        </p:spPr>
      </p:pic>
      <p:pic>
        <p:nvPicPr>
          <p:cNvPr id="14" name="Marcador de contenido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844" y="2472613"/>
            <a:ext cx="2308285" cy="1538857"/>
          </a:xfrm>
          <a:prstGeom prst="rect">
            <a:avLst/>
          </a:prstGeom>
        </p:spPr>
      </p:pic>
      <p:pic>
        <p:nvPicPr>
          <p:cNvPr id="15" name="Marcador de contenido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832" y="4501931"/>
            <a:ext cx="2429842" cy="1619895"/>
          </a:xfrm>
          <a:prstGeom prst="rect">
            <a:avLst/>
          </a:prstGeom>
        </p:spPr>
      </p:pic>
      <p:pic>
        <p:nvPicPr>
          <p:cNvPr id="16" name="Marcador de contenido 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233" y="4571970"/>
            <a:ext cx="2483703" cy="1547815"/>
          </a:xfrm>
          <a:prstGeom prst="rect">
            <a:avLst/>
          </a:prstGeom>
        </p:spPr>
      </p:pic>
      <p:pic>
        <p:nvPicPr>
          <p:cNvPr id="17" name="Marcador de contenido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100" y="4619759"/>
            <a:ext cx="2077933" cy="1452236"/>
          </a:xfrm>
          <a:prstGeom prst="rect">
            <a:avLst/>
          </a:prstGeom>
        </p:spPr>
      </p:pic>
      <p:pic>
        <p:nvPicPr>
          <p:cNvPr id="18" name="Marcador de contenido 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109" y="146530"/>
            <a:ext cx="2375337" cy="1456983"/>
          </a:xfrm>
          <a:prstGeom prst="rect">
            <a:avLst/>
          </a:prstGeom>
        </p:spPr>
      </p:pic>
      <p:sp>
        <p:nvSpPr>
          <p:cNvPr id="19" name="Rectángulo 18"/>
          <p:cNvSpPr/>
          <p:nvPr/>
        </p:nvSpPr>
        <p:spPr>
          <a:xfrm>
            <a:off x="76361" y="1609735"/>
            <a:ext cx="2242544" cy="46380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2" name="Rectángulo 51"/>
          <p:cNvSpPr/>
          <p:nvPr/>
        </p:nvSpPr>
        <p:spPr>
          <a:xfrm>
            <a:off x="60852" y="3773516"/>
            <a:ext cx="2242544" cy="46380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3" name="Rectángulo 52"/>
          <p:cNvSpPr/>
          <p:nvPr/>
        </p:nvSpPr>
        <p:spPr>
          <a:xfrm>
            <a:off x="2420671" y="3779570"/>
            <a:ext cx="2242544" cy="46380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4" name="Rectángulo 53"/>
          <p:cNvSpPr/>
          <p:nvPr/>
        </p:nvSpPr>
        <p:spPr>
          <a:xfrm>
            <a:off x="5056221" y="3779570"/>
            <a:ext cx="2242544" cy="46380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5" name="Rectángulo 54"/>
          <p:cNvSpPr/>
          <p:nvPr/>
        </p:nvSpPr>
        <p:spPr>
          <a:xfrm>
            <a:off x="7537591" y="3750625"/>
            <a:ext cx="2242544" cy="46380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6" name="Rectángulo 55"/>
          <p:cNvSpPr/>
          <p:nvPr/>
        </p:nvSpPr>
        <p:spPr>
          <a:xfrm>
            <a:off x="2538007" y="1539579"/>
            <a:ext cx="2242544" cy="46380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7" name="Rectángulo 56"/>
          <p:cNvSpPr/>
          <p:nvPr/>
        </p:nvSpPr>
        <p:spPr>
          <a:xfrm>
            <a:off x="4953340" y="1600713"/>
            <a:ext cx="2242544" cy="46380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8" name="Rectángulo 57"/>
          <p:cNvSpPr/>
          <p:nvPr/>
        </p:nvSpPr>
        <p:spPr>
          <a:xfrm>
            <a:off x="7463344" y="1491644"/>
            <a:ext cx="2242544" cy="46380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9" name="Rectángulo 58"/>
          <p:cNvSpPr/>
          <p:nvPr/>
        </p:nvSpPr>
        <p:spPr>
          <a:xfrm>
            <a:off x="9883714" y="1481514"/>
            <a:ext cx="2242544" cy="46380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0" name="Rectángulo 59"/>
          <p:cNvSpPr/>
          <p:nvPr/>
        </p:nvSpPr>
        <p:spPr>
          <a:xfrm>
            <a:off x="9848360" y="3779570"/>
            <a:ext cx="2242544" cy="46380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1" name="Rectángulo 60"/>
          <p:cNvSpPr/>
          <p:nvPr/>
        </p:nvSpPr>
        <p:spPr>
          <a:xfrm>
            <a:off x="49013" y="6123739"/>
            <a:ext cx="2242544" cy="46380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2" name="Rectángulo 61"/>
          <p:cNvSpPr/>
          <p:nvPr/>
        </p:nvSpPr>
        <p:spPr>
          <a:xfrm>
            <a:off x="2548466" y="5989200"/>
            <a:ext cx="2242544" cy="46380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3" name="Rectángulo 62"/>
          <p:cNvSpPr/>
          <p:nvPr/>
        </p:nvSpPr>
        <p:spPr>
          <a:xfrm>
            <a:off x="5069848" y="5887885"/>
            <a:ext cx="2242544" cy="46380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4" name="Rectángulo 63"/>
          <p:cNvSpPr/>
          <p:nvPr/>
        </p:nvSpPr>
        <p:spPr>
          <a:xfrm>
            <a:off x="7526812" y="6007457"/>
            <a:ext cx="2242544" cy="46380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5" name="Rectángulo 64"/>
          <p:cNvSpPr/>
          <p:nvPr/>
        </p:nvSpPr>
        <p:spPr>
          <a:xfrm>
            <a:off x="9949456" y="6045034"/>
            <a:ext cx="2242544" cy="46380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93286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06787" y="783872"/>
            <a:ext cx="10515600" cy="2743199"/>
          </a:xfrm>
        </p:spPr>
        <p:txBody>
          <a:bodyPr>
            <a:noAutofit/>
          </a:bodyPr>
          <a:lstStyle/>
          <a:p>
            <a:r>
              <a:rPr lang="en-US" sz="14400" b="1" dirty="0" smtClean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EXAMPLES</a:t>
            </a:r>
            <a:endParaRPr lang="en-US" sz="14400" b="1" dirty="0">
              <a:solidFill>
                <a:srgbClr val="0070C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" name="Rectángulo 3"/>
          <p:cNvSpPr/>
          <p:nvPr/>
        </p:nvSpPr>
        <p:spPr>
          <a:xfrm rot="19876310">
            <a:off x="4423278" y="566539"/>
            <a:ext cx="3484903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P</a:t>
            </a:r>
            <a:endParaRPr lang="en-US" sz="199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472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Bodoni MT Black" panose="02070A03080606020203" pitchFamily="18" charset="0"/>
              </a:rPr>
              <a:t>UNITED STATES</a:t>
            </a:r>
            <a:r>
              <a:rPr lang="en-US" dirty="0" smtClean="0"/>
              <a:t>		</a:t>
            </a:r>
            <a:r>
              <a:rPr lang="en-US" b="1" dirty="0" smtClean="0">
                <a:solidFill>
                  <a:srgbClr val="0070C0"/>
                </a:solidFill>
                <a:latin typeface="Castellar" panose="020A0402060406010301" pitchFamily="18" charset="0"/>
              </a:rPr>
              <a:t>AMERICAN</a:t>
            </a:r>
            <a:endParaRPr lang="en-US" b="1" dirty="0">
              <a:solidFill>
                <a:srgbClr val="0070C0"/>
              </a:solidFill>
              <a:latin typeface="Castellar" panose="020A0402060406010301" pitchFamily="18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66" y="1270000"/>
            <a:ext cx="8188379" cy="5117737"/>
          </a:xfrm>
        </p:spPr>
      </p:pic>
    </p:spTree>
    <p:extLst>
      <p:ext uri="{BB962C8B-B14F-4D97-AF65-F5344CB8AC3E}">
        <p14:creationId xmlns:p14="http://schemas.microsoft.com/office/powerpoint/2010/main" val="401496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/>
          <a:srcRect l="25482" t="19431" r="47921" b="38389"/>
          <a:stretch>
            <a:fillRect/>
          </a:stretch>
        </p:blipFill>
        <p:spPr bwMode="auto">
          <a:xfrm>
            <a:off x="6842234" y="365125"/>
            <a:ext cx="5028565" cy="6130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026572" cy="6130268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  <a:latin typeface="Rockwell Extra Bold" panose="02060903040505020403" pitchFamily="18" charset="0"/>
              </a:rPr>
              <a:t>HI MY NAME IS MATTEW.</a:t>
            </a:r>
            <a:br>
              <a:rPr lang="en-US" sz="4800" b="1" dirty="0" smtClean="0">
                <a:solidFill>
                  <a:srgbClr val="0070C0"/>
                </a:solidFill>
                <a:latin typeface="Rockwell Extra Bold" panose="02060903040505020403" pitchFamily="18" charset="0"/>
              </a:rPr>
            </a:br>
            <a:r>
              <a:rPr lang="en-US" sz="4800" b="1" dirty="0" smtClean="0">
                <a:solidFill>
                  <a:srgbClr val="0070C0"/>
                </a:solidFill>
                <a:latin typeface="Rockwell Extra Bold" panose="02060903040505020403" pitchFamily="18" charset="0"/>
              </a:rPr>
              <a:t/>
            </a:r>
            <a:br>
              <a:rPr lang="en-US" sz="4800" b="1" dirty="0" smtClean="0">
                <a:solidFill>
                  <a:srgbClr val="0070C0"/>
                </a:solidFill>
                <a:latin typeface="Rockwell Extra Bold" panose="02060903040505020403" pitchFamily="18" charset="0"/>
              </a:rPr>
            </a:br>
            <a:r>
              <a:rPr lang="en-US" sz="4800" b="1" dirty="0" smtClean="0">
                <a:solidFill>
                  <a:srgbClr val="0070C0"/>
                </a:solidFill>
                <a:latin typeface="Rockwell Extra Bold" panose="02060903040505020403" pitchFamily="18" charset="0"/>
              </a:rPr>
              <a:t>I AM FROM USA, SO I AM AN AMERICAN.</a:t>
            </a:r>
            <a:endParaRPr lang="en-US" sz="4800" b="1" dirty="0">
              <a:solidFill>
                <a:srgbClr val="0070C0"/>
              </a:solidFill>
              <a:latin typeface="Rockwell Extra Bold" panose="02060903040505020403" pitchFamily="18" charset="0"/>
            </a:endParaRPr>
          </a:p>
        </p:txBody>
      </p:sp>
      <p:pic>
        <p:nvPicPr>
          <p:cNvPr id="5" name="Marcador de contenid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516" y="365125"/>
            <a:ext cx="2535382" cy="1583575"/>
          </a:xfrm>
        </p:spPr>
      </p:pic>
    </p:spTree>
    <p:extLst>
      <p:ext uri="{BB962C8B-B14F-4D97-AF65-F5344CB8AC3E}">
        <p14:creationId xmlns:p14="http://schemas.microsoft.com/office/powerpoint/2010/main" val="43966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310352" cy="6035675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OCR-A BT" panose="020F0501020204020304" pitchFamily="34" charset="0"/>
              </a:rPr>
              <a:t>GOOD MORNING , MY NAME IS AKITA.</a:t>
            </a:r>
            <a:br>
              <a:rPr lang="en-US" b="1" dirty="0" smtClean="0">
                <a:solidFill>
                  <a:srgbClr val="FF0000"/>
                </a:solidFill>
                <a:latin typeface="OCR-A BT" panose="020F0501020204020304" pitchFamily="34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OCR-A BT" panose="020F0501020204020304" pitchFamily="34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OCR-A BT" panose="020F0501020204020304" pitchFamily="34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OCR-A BT" panose="020F0501020204020304" pitchFamily="34" charset="0"/>
              </a:rPr>
              <a:t>I AM FROM JAPAN, SO I AM JAPANESE.</a:t>
            </a:r>
            <a:endParaRPr lang="en-US" b="1" dirty="0">
              <a:solidFill>
                <a:srgbClr val="FF0000"/>
              </a:solidFill>
              <a:latin typeface="OCR-A BT" panose="020F0501020204020304" pitchFamily="34" charset="0"/>
            </a:endParaRPr>
          </a:p>
        </p:txBody>
      </p:sp>
      <p:pic>
        <p:nvPicPr>
          <p:cNvPr id="5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326" y="3856377"/>
            <a:ext cx="3086100" cy="2057400"/>
          </a:xfrm>
        </p:spPr>
      </p:pic>
      <p:pic>
        <p:nvPicPr>
          <p:cNvPr id="4" name="Imagen 3"/>
          <p:cNvPicPr/>
          <p:nvPr/>
        </p:nvPicPr>
        <p:blipFill>
          <a:blip r:embed="rId3"/>
          <a:srcRect l="23261" t="33425" r="53601" b="30685"/>
          <a:stretch>
            <a:fillRect/>
          </a:stretch>
        </p:blipFill>
        <p:spPr bwMode="auto">
          <a:xfrm>
            <a:off x="6884220" y="659054"/>
            <a:ext cx="5034510" cy="5457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751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http://t1.gstatic.com/images?q=tbn:ANd9GcQh1zXtIxg04n68pIoOj2YGd-FdERnHpeMcq6HJzS43vqzqaUxD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498014" y="784639"/>
            <a:ext cx="4862262" cy="5111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12524" y="365125"/>
            <a:ext cx="5741276" cy="5751896"/>
          </a:xfrm>
        </p:spPr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  <a:latin typeface="Miriam" panose="020B0502050101010101" pitchFamily="34" charset="-79"/>
                <a:cs typeface="Miriam" panose="020B0502050101010101" pitchFamily="34" charset="-79"/>
              </a:rPr>
              <a:t>HELLO , MY NAME IS LEONEL. </a:t>
            </a:r>
            <a:br>
              <a:rPr lang="en-US" b="1" dirty="0" smtClean="0">
                <a:solidFill>
                  <a:srgbClr val="00B0F0"/>
                </a:solidFill>
                <a:latin typeface="Miriam" panose="020B0502050101010101" pitchFamily="34" charset="-79"/>
                <a:cs typeface="Miriam" panose="020B0502050101010101" pitchFamily="34" charset="-79"/>
              </a:rPr>
            </a:br>
            <a:r>
              <a:rPr lang="en-US" b="1" dirty="0" smtClean="0">
                <a:solidFill>
                  <a:srgbClr val="00B0F0"/>
                </a:solidFill>
                <a:latin typeface="Miriam" panose="020B0502050101010101" pitchFamily="34" charset="-79"/>
                <a:cs typeface="Miriam" panose="020B0502050101010101" pitchFamily="34" charset="-79"/>
              </a:rPr>
              <a:t/>
            </a:r>
            <a:br>
              <a:rPr lang="en-US" b="1" dirty="0" smtClean="0">
                <a:solidFill>
                  <a:srgbClr val="00B0F0"/>
                </a:solidFill>
                <a:latin typeface="Miriam" panose="020B0502050101010101" pitchFamily="34" charset="-79"/>
                <a:cs typeface="Miriam" panose="020B0502050101010101" pitchFamily="34" charset="-79"/>
              </a:rPr>
            </a:br>
            <a:r>
              <a:rPr lang="en-US" b="1" dirty="0" smtClean="0">
                <a:solidFill>
                  <a:srgbClr val="00B0F0"/>
                </a:solidFill>
                <a:latin typeface="Miriam" panose="020B0502050101010101" pitchFamily="34" charset="-79"/>
                <a:cs typeface="Miriam" panose="020B0502050101010101" pitchFamily="34" charset="-79"/>
              </a:rPr>
              <a:t>I AM FROM ARGENTINA, SO I AM AN ARGENTINIAN.</a:t>
            </a:r>
            <a:endParaRPr lang="en-US" b="1" dirty="0">
              <a:solidFill>
                <a:srgbClr val="00B0F0"/>
              </a:solidFill>
              <a:latin typeface="Miriam" panose="020B0502050101010101" pitchFamily="34" charset="-79"/>
              <a:cs typeface="Miriam" panose="020B0502050101010101" pitchFamily="34" charset="-79"/>
            </a:endParaRPr>
          </a:p>
        </p:txBody>
      </p:sp>
      <p:pic>
        <p:nvPicPr>
          <p:cNvPr id="5" name="Marcador de contenid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065" y="4089542"/>
            <a:ext cx="2411155" cy="1503124"/>
          </a:xfrm>
        </p:spPr>
      </p:pic>
    </p:spTree>
    <p:extLst>
      <p:ext uri="{BB962C8B-B14F-4D97-AF65-F5344CB8AC3E}">
        <p14:creationId xmlns:p14="http://schemas.microsoft.com/office/powerpoint/2010/main" val="235736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6669" y="1184932"/>
            <a:ext cx="10515600" cy="4459123"/>
          </a:xfrm>
        </p:spPr>
        <p:txBody>
          <a:bodyPr>
            <a:noAutofit/>
          </a:bodyPr>
          <a:lstStyle/>
          <a:p>
            <a:pPr algn="r"/>
            <a:r>
              <a:rPr lang="en-US" sz="11500" b="1" dirty="0" smtClean="0">
                <a:solidFill>
                  <a:srgbClr val="0070C0"/>
                </a:solidFill>
                <a:latin typeface="Rockwell Extra Bold" panose="02060903040505020403" pitchFamily="18" charset="0"/>
              </a:rPr>
              <a:t>SO, WHERE ARE YOU FROM?</a:t>
            </a:r>
            <a:endParaRPr lang="en-US" sz="11500" b="1" dirty="0">
              <a:solidFill>
                <a:srgbClr val="0070C0"/>
              </a:solidFill>
              <a:latin typeface="Rockwell Extra Bold" panose="02060903040505020403" pitchFamily="18" charset="0"/>
            </a:endParaRPr>
          </a:p>
        </p:txBody>
      </p:sp>
      <p:pic>
        <p:nvPicPr>
          <p:cNvPr id="4" name="Imagen 3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928" t="6714" r="39188" b="49235"/>
          <a:stretch/>
        </p:blipFill>
        <p:spPr bwMode="auto">
          <a:xfrm>
            <a:off x="0" y="2522482"/>
            <a:ext cx="3626069" cy="43355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7944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b="1" dirty="0" smtClean="0">
                <a:solidFill>
                  <a:srgbClr val="00B0F0"/>
                </a:solidFill>
                <a:latin typeface="Bauhaus 93" panose="04030905020B02020C02" pitchFamily="82" charset="0"/>
              </a:rPr>
              <a:t>PERU</a:t>
            </a:r>
            <a:r>
              <a:rPr lang="en-US" dirty="0" smtClean="0"/>
              <a:t>				</a:t>
            </a:r>
            <a:r>
              <a:rPr lang="en-US" sz="66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PERUVIAN</a:t>
            </a:r>
            <a:endParaRPr lang="en-US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193" y="1930400"/>
            <a:ext cx="6341132" cy="3889521"/>
          </a:xfrm>
        </p:spPr>
      </p:pic>
    </p:spTree>
    <p:extLst>
      <p:ext uri="{BB962C8B-B14F-4D97-AF65-F5344CB8AC3E}">
        <p14:creationId xmlns:p14="http://schemas.microsoft.com/office/powerpoint/2010/main" val="73528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b="1" dirty="0" smtClean="0">
                <a:solidFill>
                  <a:srgbClr val="00B0F0"/>
                </a:solidFill>
                <a:latin typeface="Broadway" panose="04040905080B02020502" pitchFamily="82" charset="0"/>
              </a:rPr>
              <a:t>BRAZIL</a:t>
            </a:r>
            <a:r>
              <a:rPr lang="en-US" dirty="0" smtClean="0"/>
              <a:t>			</a:t>
            </a:r>
            <a:r>
              <a:rPr lang="en-US" sz="8000" b="1" dirty="0" smtClean="0">
                <a:solidFill>
                  <a:srgbClr val="00B050"/>
                </a:solidFill>
                <a:latin typeface="Chiller" panose="04020404031007020602" pitchFamily="82" charset="0"/>
              </a:rPr>
              <a:t>BRAZILIAN</a:t>
            </a:r>
            <a:endParaRPr lang="en-US" b="1" dirty="0">
              <a:solidFill>
                <a:srgbClr val="00B050"/>
              </a:solidFill>
              <a:latin typeface="Chiller" panose="04020404031007020602" pitchFamily="82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61" y="1769042"/>
            <a:ext cx="6481060" cy="4529514"/>
          </a:xfrm>
        </p:spPr>
      </p:pic>
    </p:spTree>
    <p:extLst>
      <p:ext uri="{BB962C8B-B14F-4D97-AF65-F5344CB8AC3E}">
        <p14:creationId xmlns:p14="http://schemas.microsoft.com/office/powerpoint/2010/main" val="349777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rgbClr val="00B0F0"/>
                </a:solidFill>
                <a:latin typeface="Bradley Hand ITC" panose="03070402050302030203" pitchFamily="66" charset="0"/>
              </a:rPr>
              <a:t>ARGENTINA	</a:t>
            </a:r>
            <a:r>
              <a:rPr lang="en-US" dirty="0" smtClean="0"/>
              <a:t>	</a:t>
            </a:r>
            <a:r>
              <a:rPr lang="en-US" sz="5400" b="1" dirty="0" smtClean="0">
                <a:solidFill>
                  <a:srgbClr val="0070C0"/>
                </a:solidFill>
                <a:latin typeface="Colonna MT" panose="04020805060202030203" pitchFamily="82" charset="0"/>
              </a:rPr>
              <a:t>ARGENTINIAN</a:t>
            </a:r>
            <a:endParaRPr lang="en-US" sz="5400" b="1" dirty="0">
              <a:solidFill>
                <a:srgbClr val="0070C0"/>
              </a:solidFill>
              <a:latin typeface="Colonna MT" panose="04020805060202030203" pitchFamily="82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543" y="2531092"/>
            <a:ext cx="6282680" cy="3915294"/>
          </a:xfrm>
        </p:spPr>
      </p:pic>
    </p:spTree>
    <p:extLst>
      <p:ext uri="{BB962C8B-B14F-4D97-AF65-F5344CB8AC3E}">
        <p14:creationId xmlns:p14="http://schemas.microsoft.com/office/powerpoint/2010/main" val="7753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COLOMBIA	</a:t>
            </a:r>
            <a:r>
              <a:rPr lang="en-US" dirty="0" smtClean="0"/>
              <a:t>		</a:t>
            </a:r>
            <a:r>
              <a:rPr lang="en-US" b="1" dirty="0" smtClean="0">
                <a:solidFill>
                  <a:srgbClr val="0070C0"/>
                </a:solidFill>
                <a:latin typeface="Copperplate Gothic Bold" panose="020E0705020206020404" pitchFamily="34" charset="0"/>
              </a:rPr>
              <a:t>COLOMBIAN</a:t>
            </a:r>
            <a:endParaRPr lang="en-US" b="1" dirty="0">
              <a:solidFill>
                <a:srgbClr val="0070C0"/>
              </a:solidFill>
              <a:latin typeface="Copperplate Gothic Bold" panose="020E0705020206020404" pitchFamily="34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91" y="1818571"/>
            <a:ext cx="6808311" cy="4538874"/>
          </a:xfrm>
        </p:spPr>
      </p:pic>
    </p:spTree>
    <p:extLst>
      <p:ext uri="{BB962C8B-B14F-4D97-AF65-F5344CB8AC3E}">
        <p14:creationId xmlns:p14="http://schemas.microsoft.com/office/powerpoint/2010/main" val="318830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9600" b="1" dirty="0" smtClean="0">
                <a:solidFill>
                  <a:srgbClr val="0070C0"/>
                </a:solidFill>
                <a:latin typeface="Curlz MT" panose="04040404050702020202" pitchFamily="82" charset="0"/>
              </a:rPr>
              <a:t>CHILE</a:t>
            </a:r>
            <a:r>
              <a:rPr lang="en-US" dirty="0" smtClean="0"/>
              <a:t>				</a:t>
            </a:r>
            <a:r>
              <a:rPr lang="en-US" sz="10700" b="1" dirty="0" smtClean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CHILEAN</a:t>
            </a:r>
            <a:endParaRPr lang="en-US" b="1" dirty="0">
              <a:solidFill>
                <a:srgbClr val="FF00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947" y="2156898"/>
            <a:ext cx="6418384" cy="4278923"/>
          </a:xfrm>
        </p:spPr>
      </p:pic>
    </p:spTree>
    <p:extLst>
      <p:ext uri="{BB962C8B-B14F-4D97-AF65-F5344CB8AC3E}">
        <p14:creationId xmlns:p14="http://schemas.microsoft.com/office/powerpoint/2010/main" val="50945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>
                <a:solidFill>
                  <a:srgbClr val="00B050"/>
                </a:solidFill>
                <a:latin typeface="DotumChe" panose="020B0609000101010101" pitchFamily="49" charset="-127"/>
                <a:ea typeface="DotumChe" panose="020B0609000101010101" pitchFamily="49" charset="-127"/>
              </a:rPr>
              <a:t>MEXICO</a:t>
            </a:r>
            <a:r>
              <a:rPr lang="en-US" dirty="0" smtClean="0"/>
              <a:t>			</a:t>
            </a:r>
            <a:r>
              <a:rPr lang="en-US" sz="6600" b="1" dirty="0" smtClean="0">
                <a:solidFill>
                  <a:srgbClr val="FF0000"/>
                </a:solidFill>
                <a:latin typeface="Freehand521 BT" panose="03080802030307080304" pitchFamily="66" charset="0"/>
              </a:rPr>
              <a:t>MEXICAN</a:t>
            </a:r>
            <a:endParaRPr lang="en-US" b="1" dirty="0">
              <a:solidFill>
                <a:srgbClr val="FF0000"/>
              </a:solidFill>
              <a:latin typeface="Freehand521 BT" panose="03080802030307080304" pitchFamily="66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700" y="2160588"/>
            <a:ext cx="6794638" cy="3881437"/>
          </a:xfrm>
        </p:spPr>
      </p:pic>
    </p:spTree>
    <p:extLst>
      <p:ext uri="{BB962C8B-B14F-4D97-AF65-F5344CB8AC3E}">
        <p14:creationId xmlns:p14="http://schemas.microsoft.com/office/powerpoint/2010/main" val="149947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CANADA</a:t>
            </a:r>
            <a:r>
              <a:rPr lang="en-US" dirty="0" smtClean="0"/>
              <a:t>			</a:t>
            </a:r>
            <a:r>
              <a:rPr lang="en-US" sz="6000" b="1" dirty="0">
                <a:solidFill>
                  <a:srgbClr val="FF0000"/>
                </a:solidFill>
                <a:latin typeface="Georgia" panose="02040502050405020303" pitchFamily="18" charset="0"/>
              </a:rPr>
              <a:t>CANADIAN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254" y="2160588"/>
            <a:ext cx="6607529" cy="3881437"/>
          </a:xfrm>
        </p:spPr>
      </p:pic>
    </p:spTree>
    <p:extLst>
      <p:ext uri="{BB962C8B-B14F-4D97-AF65-F5344CB8AC3E}">
        <p14:creationId xmlns:p14="http://schemas.microsoft.com/office/powerpoint/2010/main" val="385087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50</TotalTime>
  <Words>72</Words>
  <Application>Microsoft Office PowerPoint</Application>
  <PresentationFormat>Panorámica</PresentationFormat>
  <Paragraphs>38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55" baseType="lpstr">
      <vt:lpstr>DFKai-SB</vt:lpstr>
      <vt:lpstr>DotumChe</vt:lpstr>
      <vt:lpstr>Meiryo UI</vt:lpstr>
      <vt:lpstr>Algerian</vt:lpstr>
      <vt:lpstr>Arial</vt:lpstr>
      <vt:lpstr>Bauhaus 93</vt:lpstr>
      <vt:lpstr>Bodoni MT Black</vt:lpstr>
      <vt:lpstr>Bradley Hand ITC</vt:lpstr>
      <vt:lpstr>Broadway</vt:lpstr>
      <vt:lpstr>Castellar</vt:lpstr>
      <vt:lpstr>Century Gothic</vt:lpstr>
      <vt:lpstr>Chiller</vt:lpstr>
      <vt:lpstr>Colonna MT</vt:lpstr>
      <vt:lpstr>Cooper Black</vt:lpstr>
      <vt:lpstr>Copperplate Gothic Bold</vt:lpstr>
      <vt:lpstr>Curlz MT</vt:lpstr>
      <vt:lpstr>Forte</vt:lpstr>
      <vt:lpstr>Freehand521 BT</vt:lpstr>
      <vt:lpstr>Futura Md BT</vt:lpstr>
      <vt:lpstr>Georgia</vt:lpstr>
      <vt:lpstr>Gill Sans Ultra Bold</vt:lpstr>
      <vt:lpstr>Goudy Stout</vt:lpstr>
      <vt:lpstr>Impact</vt:lpstr>
      <vt:lpstr>Lucida Console</vt:lpstr>
      <vt:lpstr>Magneto</vt:lpstr>
      <vt:lpstr>Miriam</vt:lpstr>
      <vt:lpstr>MV Boli</vt:lpstr>
      <vt:lpstr>OCR-A BT</vt:lpstr>
      <vt:lpstr>Rockwell Extra Bold</vt:lpstr>
      <vt:lpstr>Trebuchet MS</vt:lpstr>
      <vt:lpstr>Wingdings 3</vt:lpstr>
      <vt:lpstr>Faceta</vt:lpstr>
      <vt:lpstr>WHERE ARE YOU FROM?</vt:lpstr>
      <vt:lpstr>UNITED STATES  AMERICAN</vt:lpstr>
      <vt:lpstr>PERU    PERUVIAN</vt:lpstr>
      <vt:lpstr>BRAZIL   BRAZILIAN</vt:lpstr>
      <vt:lpstr>ARGENTINA  ARGENTINIAN</vt:lpstr>
      <vt:lpstr>COLOMBIA   COLOMBIAN</vt:lpstr>
      <vt:lpstr>CHILE    CHILEAN</vt:lpstr>
      <vt:lpstr>MEXICO   MEXICAN</vt:lpstr>
      <vt:lpstr>CANADA   CANADIAN</vt:lpstr>
      <vt:lpstr>FRANCE    FRENCH</vt:lpstr>
      <vt:lpstr>SPAIN  SPANISH</vt:lpstr>
      <vt:lpstr>GERMANY   GERMAN</vt:lpstr>
      <vt:lpstr>AUSTRALIA  AUSTRALIAN</vt:lpstr>
      <vt:lpstr>KOREA   KOREAN</vt:lpstr>
      <vt:lpstr>CHINA   CHINESE</vt:lpstr>
      <vt:lpstr>JAPAN   JAPANESE</vt:lpstr>
      <vt:lpstr>Presentación de PowerPoint</vt:lpstr>
      <vt:lpstr>Presentación de PowerPoint</vt:lpstr>
      <vt:lpstr>EXAMPLES</vt:lpstr>
      <vt:lpstr>HI MY NAME IS MATTEW.  I AM FROM USA, SO I AM AN AMERICAN.</vt:lpstr>
      <vt:lpstr>GOOD MORNING , MY NAME IS AKITA.  I AM FROM JAPAN, SO I AM JAPANESE.</vt:lpstr>
      <vt:lpstr>HELLO , MY NAME IS LEONEL.   I AM FROM ARGENTINA, SO I AM AN ARGENTINIAN.</vt:lpstr>
      <vt:lpstr>SO, WHERE ARE YOU FROM?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WHERE ARE YOU FROM?</dc:title>
  <dc:creator>RAVEN</dc:creator>
  <cp:lastModifiedBy>RAVEN</cp:lastModifiedBy>
  <cp:revision>15</cp:revision>
  <dcterms:created xsi:type="dcterms:W3CDTF">2013-10-11T03:31:23Z</dcterms:created>
  <dcterms:modified xsi:type="dcterms:W3CDTF">2013-11-16T03:35:57Z</dcterms:modified>
</cp:coreProperties>
</file>